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60" r:id="rId5"/>
    <p:sldId id="261" r:id="rId6"/>
    <p:sldId id="258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42" autoAdjust="0"/>
    <p:restoredTop sz="94660"/>
  </p:normalViewPr>
  <p:slideViewPr>
    <p:cSldViewPr>
      <p:cViewPr varScale="1">
        <p:scale>
          <a:sx n="67" d="100"/>
          <a:sy n="67" d="100"/>
        </p:scale>
        <p:origin x="-126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B8FB6-9A04-4CB2-94B7-F17FEEC7BA13}" type="datetimeFigureOut">
              <a:rPr lang="en-US" smtClean="0"/>
              <a:pPr/>
              <a:t>4/2/2009</a:t>
            </a:fld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9EEEA63-38EF-440D-AA57-457F16BD8E2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B8FB6-9A04-4CB2-94B7-F17FEEC7BA13}" type="datetimeFigureOut">
              <a:rPr lang="en-US" smtClean="0"/>
              <a:pPr/>
              <a:t>4/2/2009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EEA63-38EF-440D-AA57-457F16BD8E2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B8FB6-9A04-4CB2-94B7-F17FEEC7BA13}" type="datetimeFigureOut">
              <a:rPr lang="en-US" smtClean="0"/>
              <a:pPr/>
              <a:t>4/2/2009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EEA63-38EF-440D-AA57-457F16BD8E2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03B8FB6-9A04-4CB2-94B7-F17FEEC7BA13}" type="datetimeFigureOut">
              <a:rPr lang="en-US" smtClean="0"/>
              <a:pPr/>
              <a:t>4/2/2009</a:t>
            </a:fld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9EEEA63-38EF-440D-AA57-457F16BD8E2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B8FB6-9A04-4CB2-94B7-F17FEEC7BA13}" type="datetimeFigureOut">
              <a:rPr lang="en-US" smtClean="0"/>
              <a:pPr/>
              <a:t>4/2/2009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EEA63-38EF-440D-AA57-457F16BD8E2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B8FB6-9A04-4CB2-94B7-F17FEEC7BA13}" type="datetimeFigureOut">
              <a:rPr lang="en-US" smtClean="0"/>
              <a:pPr/>
              <a:t>4/2/2009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EEA63-38EF-440D-AA57-457F16BD8E2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EEA63-38EF-440D-AA57-457F16BD8E2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B8FB6-9A04-4CB2-94B7-F17FEEC7BA13}" type="datetimeFigureOut">
              <a:rPr lang="en-US" smtClean="0"/>
              <a:pPr/>
              <a:t>4/2/2009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B8FB6-9A04-4CB2-94B7-F17FEEC7BA13}" type="datetimeFigureOut">
              <a:rPr lang="en-US" smtClean="0"/>
              <a:pPr/>
              <a:t>4/2/2009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EEA63-38EF-440D-AA57-457F16BD8E2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B8FB6-9A04-4CB2-94B7-F17FEEC7BA13}" type="datetimeFigureOut">
              <a:rPr lang="en-US" smtClean="0"/>
              <a:pPr/>
              <a:t>4/2/2009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EEA63-38EF-440D-AA57-457F16BD8E2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03B8FB6-9A04-4CB2-94B7-F17FEEC7BA13}" type="datetimeFigureOut">
              <a:rPr lang="en-US" smtClean="0"/>
              <a:pPr/>
              <a:t>4/2/2009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9EEEA63-38EF-440D-AA57-457F16BD8E2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B8FB6-9A04-4CB2-94B7-F17FEEC7BA13}" type="datetimeFigureOut">
              <a:rPr lang="en-US" smtClean="0"/>
              <a:pPr/>
              <a:t>4/2/2009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9EEEA63-38EF-440D-AA57-457F16BD8E2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03B8FB6-9A04-4CB2-94B7-F17FEEC7BA13}" type="datetimeFigureOut">
              <a:rPr lang="en-US" smtClean="0"/>
              <a:pPr/>
              <a:t>4/2/2009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9EEEA63-38EF-440D-AA57-457F16BD8E2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jermainchurch.com/vintage.aspx" TargetMode="External"/><Relationship Id="rId2" Type="http://schemas.openxmlformats.org/officeDocument/2006/relationships/hyperlink" Target="http://www.teachersdomain.org/assets/wgbh/adlit08/adlit08_doc_saaeriedoc4b/adlit08_doc_saaeriedoc4b.pdf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Sarah Monroe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Canals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Erie Canal create an explosion of trade for New York businesses.</a:t>
            </a:r>
          </a:p>
          <a:p>
            <a:endParaRPr lang="en-US" dirty="0"/>
          </a:p>
          <a:p>
            <a:r>
              <a:rPr lang="en-US" dirty="0" smtClean="0"/>
              <a:t>Shipping costs dropped and the time it took to ship goods were cut down by a third.</a:t>
            </a:r>
          </a:p>
          <a:p>
            <a:endParaRPr lang="en-US" sz="16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Erie Canal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Before the canal, New York had been competing unsuccessfully with other ports, such as Boston, Baltimore, Philadelphia, and New Orleans,  for business and access to markets.</a:t>
            </a:r>
          </a:p>
          <a:p>
            <a:r>
              <a:rPr lang="en-US" dirty="0" smtClean="0"/>
              <a:t>The canal also created easy access for European businesses wanting to reach the Midwest. </a:t>
            </a:r>
          </a:p>
          <a:p>
            <a:r>
              <a:rPr lang="en-US" dirty="0" smtClean="0"/>
              <a:t>Until the Erie Canal was built, no port city had an all-water route to the Midwest, except for New Orleans. </a:t>
            </a:r>
            <a:endParaRPr lang="en-US" sz="19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The Erie Canal Changed America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Picture Of The Erie Canal.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sz="2100" dirty="0" smtClean="0"/>
          </a:p>
          <a:p>
            <a:pPr>
              <a:buNone/>
            </a:pPr>
            <a:endParaRPr lang="en-US" sz="2100" dirty="0" smtClean="0"/>
          </a:p>
          <a:p>
            <a:pPr>
              <a:buNone/>
            </a:pPr>
            <a:endParaRPr lang="en-US" sz="2100" dirty="0" smtClean="0"/>
          </a:p>
          <a:p>
            <a:pPr>
              <a:buNone/>
            </a:pPr>
            <a:endParaRPr lang="en-US" sz="2100" dirty="0" smtClean="0"/>
          </a:p>
          <a:p>
            <a:pPr>
              <a:buNone/>
            </a:pPr>
            <a:endParaRPr lang="en-US" sz="2100" dirty="0" smtClean="0"/>
          </a:p>
          <a:p>
            <a:pPr>
              <a:buNone/>
            </a:pPr>
            <a:endParaRPr lang="en-US" sz="2100" dirty="0" smtClean="0"/>
          </a:p>
          <a:p>
            <a:pPr>
              <a:buNone/>
            </a:pPr>
            <a:endParaRPr lang="en-US" sz="2100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Erie Canal</a:t>
            </a:r>
            <a:endParaRPr lang="en-US" dirty="0"/>
          </a:p>
        </p:txBody>
      </p:sp>
      <p:pic>
        <p:nvPicPr>
          <p:cNvPr id="6" name="Picture 5" descr="the erie cana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1981200"/>
            <a:ext cx="8128000" cy="441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the</a:t>
            </a:r>
            <a:r>
              <a:rPr lang="en-US" dirty="0" smtClean="0"/>
              <a:t> population of New York City drastically increased, and major cities were founded along </a:t>
            </a:r>
            <a:r>
              <a:rPr lang="en-US" b="1" dirty="0" smtClean="0"/>
              <a:t>the </a:t>
            </a:r>
            <a:r>
              <a:rPr lang="en-US" b="1" smtClean="0"/>
              <a:t>Erie Canal </a:t>
            </a:r>
            <a:r>
              <a:rPr lang="en-US" smtClean="0"/>
              <a:t>and </a:t>
            </a:r>
            <a:r>
              <a:rPr lang="en-US" dirty="0" smtClean="0"/>
              <a:t>Hudson River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Information About The Erie Canal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1600" dirty="0" smtClean="0"/>
              <a:t>“How The Erie Canal Transformed America” </a:t>
            </a:r>
            <a:r>
              <a:rPr lang="en-US" sz="1600" u="sng" dirty="0" smtClean="0"/>
              <a:t>How The Erie Canal Transformed America.</a:t>
            </a:r>
            <a:r>
              <a:rPr lang="en-US" sz="1600" dirty="0" smtClean="0"/>
              <a:t>  March 31, 2009  </a:t>
            </a:r>
            <a:r>
              <a:rPr lang="en-US" sz="1600" dirty="0" smtClean="0">
                <a:hlinkClick r:id="rId2"/>
              </a:rPr>
              <a:t>http://www.teachersdomain.org/assets/wgbh/adlit08/adlit08_doc_saaeriedoc4b/adlit08_doc_saaeriedoc4b.pdf</a:t>
            </a:r>
            <a:r>
              <a:rPr lang="en-US" sz="1600" dirty="0" smtClean="0"/>
              <a:t> </a:t>
            </a:r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r>
              <a:rPr lang="en-US" sz="1600" dirty="0" smtClean="0"/>
              <a:t>“How the Erie Canal Influenced New York.” </a:t>
            </a:r>
            <a:r>
              <a:rPr lang="en-US" sz="1600" u="sng" dirty="0" smtClean="0"/>
              <a:t> Discovery Channel School</a:t>
            </a:r>
            <a:r>
              <a:rPr lang="en-US" sz="1600" dirty="0" smtClean="0"/>
              <a:t>. 2006.</a:t>
            </a:r>
            <a:br>
              <a:rPr lang="en-US" sz="1600" dirty="0" smtClean="0"/>
            </a:br>
            <a:r>
              <a:rPr lang="en-US" sz="1600" dirty="0" smtClean="0"/>
              <a:t>Discovery Education. 2 April 2009</a:t>
            </a:r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r>
              <a:rPr lang="en-US" sz="1600" dirty="0" smtClean="0"/>
              <a:t>“Jermain Memorial Presbyterian Church.” </a:t>
            </a:r>
            <a:r>
              <a:rPr lang="en-US" sz="1600" u="sng" dirty="0" smtClean="0"/>
              <a:t>Old Neighborhood Photos</a:t>
            </a:r>
            <a:r>
              <a:rPr lang="en-US" sz="1600" dirty="0" smtClean="0"/>
              <a:t> April 2</a:t>
            </a:r>
            <a:r>
              <a:rPr lang="en-US" sz="1600" baseline="30000" dirty="0" smtClean="0"/>
              <a:t>nd</a:t>
            </a:r>
            <a:r>
              <a:rPr lang="en-US" sz="1600" dirty="0" smtClean="0"/>
              <a:t> 2009 </a:t>
            </a:r>
          </a:p>
          <a:p>
            <a:pPr>
              <a:buNone/>
            </a:pPr>
            <a:r>
              <a:rPr lang="en-US" sz="1600" dirty="0" smtClean="0">
                <a:hlinkClick r:id="rId3"/>
              </a:rPr>
              <a:t>http://jermainchurch.com/vintage.aspx</a:t>
            </a:r>
            <a:r>
              <a:rPr lang="en-US" sz="1600" b="1" dirty="0" smtClean="0"/>
              <a:t>”</a:t>
            </a:r>
          </a:p>
          <a:p>
            <a:pPr>
              <a:buNone/>
            </a:pPr>
            <a:r>
              <a:rPr lang="en-US" sz="1600" dirty="0" smtClean="0"/>
              <a:t/>
            </a:r>
            <a:br>
              <a:rPr lang="en-US" sz="1600" dirty="0" smtClean="0"/>
            </a:br>
            <a:endParaRPr lang="en-US" sz="1600" dirty="0" smtClean="0"/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r>
              <a:rPr lang="en-US" sz="1600" dirty="0" smtClean="0"/>
              <a:t> </a:t>
            </a:r>
            <a:endParaRPr lang="en-US" sz="1600" b="1" dirty="0" smtClean="0"/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118</TotalTime>
  <Words>190</Words>
  <Application>Microsoft Office PowerPoint</Application>
  <PresentationFormat>On-screen Show (4:3)</PresentationFormat>
  <Paragraphs>40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Paper</vt:lpstr>
      <vt:lpstr>Canals </vt:lpstr>
      <vt:lpstr>The Erie Canal</vt:lpstr>
      <vt:lpstr>How The Erie Canal Changed America</vt:lpstr>
      <vt:lpstr>The Erie Canal</vt:lpstr>
      <vt:lpstr>Information About The Erie Canal</vt:lpstr>
      <vt:lpstr>Works cited 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Canals </dc:title>
  <dc:creator> </dc:creator>
  <cp:lastModifiedBy> </cp:lastModifiedBy>
  <cp:revision>18</cp:revision>
  <dcterms:created xsi:type="dcterms:W3CDTF">2009-03-27T16:42:01Z</dcterms:created>
  <dcterms:modified xsi:type="dcterms:W3CDTF">2009-04-02T18:53:52Z</dcterms:modified>
</cp:coreProperties>
</file>